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133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5B349-D35F-4D12-91C7-C7C3E51524C5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C329B-CED2-4B79-AE3D-9B65AF8E5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023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3EAA0-B624-4C44-86EC-75243EF91E02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875FC-9460-432D-A655-6CE2BF263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457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FA55-572E-40E7-BC45-A023C58BCA6A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698-177D-40A4-8493-35AC4FF22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889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FA55-572E-40E7-BC45-A023C58BCA6A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698-177D-40A4-8493-35AC4FF22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647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3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3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FA55-572E-40E7-BC45-A023C58BCA6A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698-177D-40A4-8493-35AC4FF22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10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FA55-572E-40E7-BC45-A023C58BCA6A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698-177D-40A4-8493-35AC4FF22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16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FA55-572E-40E7-BC45-A023C58BCA6A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698-177D-40A4-8493-35AC4FF22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975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5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5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FA55-572E-40E7-BC45-A023C58BCA6A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698-177D-40A4-8493-35AC4FF22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448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FA55-572E-40E7-BC45-A023C58BCA6A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698-177D-40A4-8493-35AC4FF22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442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FA55-572E-40E7-BC45-A023C58BCA6A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698-177D-40A4-8493-35AC4FF22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400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FA55-572E-40E7-BC45-A023C58BCA6A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698-177D-40A4-8493-35AC4FF22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55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3" y="273055"/>
            <a:ext cx="5537729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FA55-572E-40E7-BC45-A023C58BCA6A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698-177D-40A4-8493-35AC4FF22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793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FA55-572E-40E7-BC45-A023C58BCA6A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04698-177D-40A4-8493-35AC4FF22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99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5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FFA55-572E-40E7-BC45-A023C58BCA6A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04698-177D-40A4-8493-35AC4FF22B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99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Qr code&#10;&#10;Description automatically generated">
            <a:extLst>
              <a:ext uri="{FF2B5EF4-FFF2-40B4-BE49-F238E27FC236}">
                <a16:creationId xmlns:a16="http://schemas.microsoft.com/office/drawing/2014/main" id="{E9538AB1-332D-9E46-A4D6-B25588D00B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240" y="4858447"/>
            <a:ext cx="1966649" cy="196664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F7379E2-7BD8-EFE7-4469-E669DD6D55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78" y="91045"/>
            <a:ext cx="1122206" cy="286199"/>
          </a:xfrm>
          <a:prstGeom prst="rect">
            <a:avLst/>
          </a:prstGeom>
        </p:spPr>
      </p:pic>
      <p:sp>
        <p:nvSpPr>
          <p:cNvPr id="15" name="Content Placeholder 14"/>
          <p:cNvSpPr>
            <a:spLocks noGrp="1"/>
          </p:cNvSpPr>
          <p:nvPr>
            <p:ph sz="half" idx="1"/>
          </p:nvPr>
        </p:nvSpPr>
        <p:spPr>
          <a:xfrm>
            <a:off x="0" y="0"/>
            <a:ext cx="3296816" cy="6858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Oxford University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Speculative Fiction Group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14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We’re a friendly, diverse group </a:t>
            </a:r>
            <a:r>
              <a:rPr lang="en-GB" sz="12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of people</a:t>
            </a:r>
            <a:r>
              <a:rPr lang="en-GB" sz="14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who enjoy sci fi, fantasy, and all things speculative.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12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→ Sun 1</a:t>
            </a:r>
            <a:r>
              <a:rPr lang="en-GB" sz="1200" baseline="30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st</a:t>
            </a:r>
            <a:r>
              <a:rPr lang="en-GB" sz="12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Week (9 Oct) 3–5pm: </a:t>
            </a:r>
            <a:r>
              <a:rPr lang="en-US" sz="12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meet</a:t>
            </a:r>
            <a:r>
              <a:rPr lang="en-US" sz="12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the crew and fellow geeky freshers here in the </a:t>
            </a:r>
            <a:r>
              <a:rPr lang="en-US" sz="12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University Parks</a:t>
            </a:r>
            <a:r>
              <a:rPr lang="en-US" sz="12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. We may play Werewolf.</a:t>
            </a:r>
            <a:endParaRPr lang="en-GB" sz="1200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12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→ Sun 2</a:t>
            </a:r>
            <a:r>
              <a:rPr lang="en-US" sz="1200" baseline="30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nd</a:t>
            </a:r>
            <a:r>
              <a:rPr lang="en-US" sz="12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Week (16 Oct) 8pm, Jesus </a:t>
            </a:r>
            <a:r>
              <a:rPr lang="en-US" sz="11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College:</a:t>
            </a:r>
            <a:r>
              <a:rPr lang="en-US" sz="12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</a:t>
            </a:r>
            <a:r>
              <a:rPr lang="en-US" sz="12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Desert Planet Books</a:t>
            </a:r>
            <a:r>
              <a:rPr lang="en-US" sz="12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: top 10 book recommendations and votes.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Future meetings (Sundays 8pm in Jesus College): collaborative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storytelling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discussions on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adaptations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philosophy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time travel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the game of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Werewolf,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0" indent="0">
              <a:spcBef>
                <a:spcPts val="0"/>
              </a:spcBef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For a full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termcard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with latest details </a:t>
            </a:r>
            <a:r>
              <a:rPr lang="en-GB" sz="14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of meetings, see our web site: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4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     </a:t>
            </a:r>
            <a:r>
              <a:rPr lang="en-GB" sz="14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https://users.ox.ac.uk/~ousfg/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4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Join our online Discord community: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4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     </a:t>
            </a: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4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OUSFG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B9FA64F7-9D23-3AE7-870C-D99E7D07BF49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18895" y="5013176"/>
            <a:ext cx="1008214" cy="12361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Qr code&#10;&#10;Description automatically generated">
            <a:extLst>
              <a:ext uri="{FF2B5EF4-FFF2-40B4-BE49-F238E27FC236}">
                <a16:creationId xmlns:a16="http://schemas.microsoft.com/office/drawing/2014/main" id="{FC9AD515-F8F9-1B77-C26B-921A4AECA7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56" y="4860377"/>
            <a:ext cx="1966649" cy="196664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5496A87-DD4B-AE9A-ACDF-3533804702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194" y="92975"/>
            <a:ext cx="1122206" cy="286199"/>
          </a:xfrm>
          <a:prstGeom prst="rect">
            <a:avLst/>
          </a:prstGeom>
        </p:spPr>
      </p:pic>
      <p:sp>
        <p:nvSpPr>
          <p:cNvPr id="17" name="Content Placeholder 14">
            <a:extLst>
              <a:ext uri="{FF2B5EF4-FFF2-40B4-BE49-F238E27FC236}">
                <a16:creationId xmlns:a16="http://schemas.microsoft.com/office/drawing/2014/main" id="{294F3C35-759B-496F-AA05-751BED5D1FA9}"/>
              </a:ext>
            </a:extLst>
          </p:cNvPr>
          <p:cNvSpPr txBox="1">
            <a:spLocks/>
          </p:cNvSpPr>
          <p:nvPr/>
        </p:nvSpPr>
        <p:spPr>
          <a:xfrm>
            <a:off x="3296816" y="1930"/>
            <a:ext cx="3296816" cy="685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71464" indent="-371464" algn="l" defTabSz="9905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4838" indent="-309553" algn="l" defTabSz="9905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38212" indent="-247642" algn="l" defTabSz="9905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33497" indent="-247642" algn="l" defTabSz="9905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28781" indent="-247642" algn="l" defTabSz="9905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4066" indent="-247642" algn="l" defTabSz="9905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351" indent="-247642" algn="l" defTabSz="9905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636" indent="-247642" algn="l" defTabSz="9905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920" indent="-247642" algn="l" defTabSz="9905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Oxford University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Speculative Fiction Group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GB" sz="14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We’re a friendly, diverse group </a:t>
            </a:r>
            <a:r>
              <a:rPr lang="en-GB" sz="12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of people</a:t>
            </a:r>
            <a:r>
              <a:rPr lang="en-GB" sz="14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who enjoy sci fi, fantasy, and all things speculative.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GB" sz="12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→ Sun 1</a:t>
            </a:r>
            <a:r>
              <a:rPr lang="en-GB" sz="1200" baseline="30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st</a:t>
            </a:r>
            <a:r>
              <a:rPr lang="en-GB" sz="12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Week (9 Oct) 3–5pm: </a:t>
            </a:r>
            <a:r>
              <a:rPr lang="en-US" sz="12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meet</a:t>
            </a:r>
            <a:r>
              <a:rPr lang="en-US" sz="12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the crew and fellow geeky freshers here in the </a:t>
            </a:r>
            <a:r>
              <a:rPr lang="en-US" sz="12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University Parks</a:t>
            </a:r>
            <a:r>
              <a:rPr lang="en-US" sz="12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. We may play Werewolf.</a:t>
            </a:r>
            <a:endParaRPr lang="en-GB" sz="1200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12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→ Sun 2</a:t>
            </a:r>
            <a:r>
              <a:rPr lang="en-US" sz="1200" baseline="30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nd</a:t>
            </a:r>
            <a:r>
              <a:rPr lang="en-US" sz="12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Week (16 Oct) 8pm, Jesus </a:t>
            </a:r>
            <a:r>
              <a:rPr lang="en-US" sz="11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College:</a:t>
            </a:r>
            <a:r>
              <a:rPr lang="en-US" sz="12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</a:t>
            </a:r>
            <a:r>
              <a:rPr lang="en-US" sz="12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Desert Planet Books</a:t>
            </a:r>
            <a:r>
              <a:rPr lang="en-US" sz="12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: top 10 book recommendations and votes.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Future meetings (Sundays 8pm in Jesus College): collaborative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storytelling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discussions on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adaptations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philosophy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time travel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the game of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Werewolf,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For a full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termcard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with latest details </a:t>
            </a:r>
            <a:r>
              <a:rPr lang="en-GB" sz="14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of meetings, see our web site: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4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     </a:t>
            </a:r>
            <a:r>
              <a:rPr lang="en-GB" sz="14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https://users.ox.ac.uk/~ousfg/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4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Join our online Discord community: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4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     </a:t>
            </a: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24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OUSFG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6E82FB1-6AD0-0B46-D692-B6D579F4D51B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3415711" y="5015106"/>
            <a:ext cx="1008214" cy="12361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 descr="Qr code&#10;&#10;Description automatically generated">
            <a:extLst>
              <a:ext uri="{FF2B5EF4-FFF2-40B4-BE49-F238E27FC236}">
                <a16:creationId xmlns:a16="http://schemas.microsoft.com/office/drawing/2014/main" id="{AE094B19-8A91-77CE-3629-5DF8C309951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872" y="4862307"/>
            <a:ext cx="1966649" cy="196664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3E20EAE-B32E-2946-D0CE-FF3A45991C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010" y="94905"/>
            <a:ext cx="1122206" cy="286199"/>
          </a:xfrm>
          <a:prstGeom prst="rect">
            <a:avLst/>
          </a:prstGeom>
        </p:spPr>
      </p:pic>
      <p:sp>
        <p:nvSpPr>
          <p:cNvPr id="21" name="Content Placeholder 14">
            <a:extLst>
              <a:ext uri="{FF2B5EF4-FFF2-40B4-BE49-F238E27FC236}">
                <a16:creationId xmlns:a16="http://schemas.microsoft.com/office/drawing/2014/main" id="{8DD1C5E6-827B-0638-175F-E9283CF0D322}"/>
              </a:ext>
            </a:extLst>
          </p:cNvPr>
          <p:cNvSpPr txBox="1">
            <a:spLocks/>
          </p:cNvSpPr>
          <p:nvPr/>
        </p:nvSpPr>
        <p:spPr>
          <a:xfrm>
            <a:off x="6593632" y="3860"/>
            <a:ext cx="3296816" cy="685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71464" indent="-371464" algn="l" defTabSz="9905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4838" indent="-309553" algn="l" defTabSz="9905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38212" indent="-247642" algn="l" defTabSz="9905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33497" indent="-247642" algn="l" defTabSz="9905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28781" indent="-247642" algn="l" defTabSz="9905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4066" indent="-247642" algn="l" defTabSz="9905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351" indent="-247642" algn="l" defTabSz="9905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636" indent="-247642" algn="l" defTabSz="9905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09920" indent="-247642" algn="l" defTabSz="99057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Oxford University</a:t>
            </a: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2100" dirty="0">
                <a:latin typeface="Arial" panose="020B0604020202020204" pitchFamily="34" charset="0"/>
                <a:cs typeface="Arial" panose="020B0604020202020204" pitchFamily="34" charset="0"/>
              </a:rPr>
              <a:t>Speculative Fiction Group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GB" sz="14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We’re a friendly, diverse group </a:t>
            </a:r>
            <a:r>
              <a:rPr lang="en-GB" sz="12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of people</a:t>
            </a:r>
            <a:r>
              <a:rPr lang="en-GB" sz="14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who enjoy sci fi, fantasy, and all things speculative.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GB" sz="12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→ Sun 1</a:t>
            </a:r>
            <a:r>
              <a:rPr lang="en-GB" sz="1200" baseline="30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st</a:t>
            </a:r>
            <a:r>
              <a:rPr lang="en-GB" sz="12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Week (9 Oct) 3–5pm: </a:t>
            </a:r>
            <a:r>
              <a:rPr lang="en-US" sz="12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meet</a:t>
            </a:r>
            <a:r>
              <a:rPr lang="en-US" sz="12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the crew and fellow geeky freshers here in the </a:t>
            </a:r>
            <a:r>
              <a:rPr lang="en-US" sz="12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University Parks</a:t>
            </a:r>
            <a:r>
              <a:rPr lang="en-US" sz="12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. We may play Werewolf.</a:t>
            </a:r>
            <a:endParaRPr lang="en-GB" sz="1200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12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→ Sun 2</a:t>
            </a:r>
            <a:r>
              <a:rPr lang="en-US" sz="1200" baseline="300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nd</a:t>
            </a:r>
            <a:r>
              <a:rPr lang="en-US" sz="12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Week (16 Oct) 8pm, Jesus </a:t>
            </a:r>
            <a:r>
              <a:rPr lang="en-US" sz="11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College:</a:t>
            </a:r>
            <a:r>
              <a:rPr lang="en-US" sz="12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</a:t>
            </a:r>
            <a:r>
              <a:rPr lang="en-US" sz="12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Desert Planet Books</a:t>
            </a:r>
            <a:r>
              <a:rPr lang="en-US" sz="12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: top 10 book recommendations and votes.</a:t>
            </a:r>
          </a:p>
          <a:p>
            <a:pPr marL="0" indent="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Future meetings (Sundays 8pm in Jesus College): collaborative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storytelling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discussions on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adaptations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philosophy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time travel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the game of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Werewolf,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For a full </a:t>
            </a: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termcard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with latest details </a:t>
            </a:r>
            <a:r>
              <a:rPr lang="en-GB" sz="14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of meetings, see our web site: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4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     </a:t>
            </a:r>
            <a:r>
              <a:rPr lang="en-GB" sz="14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https://users.ox.ac.uk/~ousfg/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400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Join our online Discord community: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140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      </a:t>
            </a: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GB" sz="1400" b="1" dirty="0">
              <a:latin typeface="Arial" panose="020B0604020202020204" pitchFamily="34" charset="0"/>
              <a:ea typeface="HG Mincho Light J" pitchFamily="2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sz="2400" b="1" dirty="0">
                <a:latin typeface="Arial" panose="020B0604020202020204" pitchFamily="34" charset="0"/>
                <a:ea typeface="HG Mincho Light J" pitchFamily="2"/>
                <a:cs typeface="Arial" panose="020B0604020202020204" pitchFamily="34" charset="0"/>
              </a:rPr>
              <a:t>OUSFG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AFD0EB94-E9FC-4F1E-B0B8-0F6BB13B76E6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6712527" y="5017036"/>
            <a:ext cx="1008214" cy="12361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7737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426</Words>
  <Application>Microsoft Office PowerPoint</Application>
  <PresentationFormat>A4 Paper (210x297 mm)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Lyuba Bozhilova</dc:creator>
  <cp:lastModifiedBy>Adye, Tim (STFC,RAL,PPD)</cp:lastModifiedBy>
  <cp:revision>19</cp:revision>
  <cp:lastPrinted>2022-10-02T23:10:05Z</cp:lastPrinted>
  <dcterms:created xsi:type="dcterms:W3CDTF">2016-10-02T15:42:17Z</dcterms:created>
  <dcterms:modified xsi:type="dcterms:W3CDTF">2022-10-10T16:41:15Z</dcterms:modified>
</cp:coreProperties>
</file>