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133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5B349-D35F-4D12-91C7-C7C3E51524C5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C329B-CED2-4B79-AE3D-9B65AF8E5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023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3EAA0-B624-4C44-86EC-75243EF91E02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875FC-9460-432D-A655-6CE2BF263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45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88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64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1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16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97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44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44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40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3" y="273055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79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99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99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Qr code&#10;&#10;Description automatically generated">
            <a:extLst>
              <a:ext uri="{FF2B5EF4-FFF2-40B4-BE49-F238E27FC236}">
                <a16:creationId xmlns:a16="http://schemas.microsoft.com/office/drawing/2014/main" id="{E9538AB1-332D-9E46-A4D6-B25588D00B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240" y="4858447"/>
            <a:ext cx="1966649" cy="196664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F7379E2-7BD8-EFE7-4469-E669DD6D5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9" y="91045"/>
            <a:ext cx="1122206" cy="286199"/>
          </a:xfrm>
          <a:prstGeom prst="rect">
            <a:avLst/>
          </a:prstGeom>
        </p:spPr>
      </p:pic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0" y="0"/>
            <a:ext cx="3296816" cy="6858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Oxford University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Speculative Fiction Group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We’re a friendly, diverse group of people who enjoy sci fi, fantasy, and all things speculative.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We meet Sundays 8pm in Jesus </a:t>
            </a:r>
            <a:r>
              <a:rPr lang="en-GB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College</a:t>
            </a:r>
            <a:endParaRPr lang="en-GB" sz="1400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1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st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9 Oct 3–5pm: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meet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the crew and</a:t>
            </a:r>
            <a:b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</a:b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    fellow geeky freshers here in the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University Parks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2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nd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16 Oct 8pm: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Desert Planet Books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:</a:t>
            </a:r>
            <a:b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</a:b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    top 10 book recommendations and votes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2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nd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Fri 21 Oct 5pm: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Self-Defence for</a:t>
            </a:r>
            <a:b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</a:b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    Time-Travellers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– comedy show group trip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3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rd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23 Oct 8pm: collaborative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storytelling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4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th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30 Oct 8pm: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adapting SF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5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th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6 Nov 8pm: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philosophy and SF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5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th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Thu 10 Nov 8pm: Oxford Geek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Quiz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7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th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20 Nov 8pm: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Past Watch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storytelling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8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th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27 Nov 8pm: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Werewolf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game</a:t>
            </a:r>
          </a:p>
          <a:p>
            <a:pPr marL="0" indent="0">
              <a:spcBef>
                <a:spcPts val="0"/>
              </a:spcBef>
              <a:buNone/>
            </a:pPr>
            <a:endParaRPr lang="en-GB" sz="1000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For a full </a:t>
            </a:r>
            <a:r>
              <a:rPr lang="en-GB" sz="1400" dirty="0" err="1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termcard</a:t>
            </a: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with latest details of meetings, see our web site: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     </a:t>
            </a:r>
            <a:r>
              <a:rPr lang="en-GB" sz="14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https://users.ox.ac.uk/~ousfg/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Join our online Discord community: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4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OUSFG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B9FA64F7-9D23-3AE7-870C-D99E7D07BF49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18895" y="5013176"/>
            <a:ext cx="1008214" cy="1236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38" descr="Qr code&#10;&#10;Description automatically generated">
            <a:extLst>
              <a:ext uri="{FF2B5EF4-FFF2-40B4-BE49-F238E27FC236}">
                <a16:creationId xmlns:a16="http://schemas.microsoft.com/office/drawing/2014/main" id="{E5069B6B-4F94-DCE0-C4BC-F36036ADB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56" y="4858447"/>
            <a:ext cx="1966649" cy="1966649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CDA40B6-EDB2-92FE-8974-5F2E2BE437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715" y="91045"/>
            <a:ext cx="1122206" cy="286199"/>
          </a:xfrm>
          <a:prstGeom prst="rect">
            <a:avLst/>
          </a:prstGeom>
        </p:spPr>
      </p:pic>
      <p:sp>
        <p:nvSpPr>
          <p:cNvPr id="41" name="Content Placeholder 14">
            <a:extLst>
              <a:ext uri="{FF2B5EF4-FFF2-40B4-BE49-F238E27FC236}">
                <a16:creationId xmlns:a16="http://schemas.microsoft.com/office/drawing/2014/main" id="{3C937A43-DDA4-1EA6-4FC7-49FFEA4CFA07}"/>
              </a:ext>
            </a:extLst>
          </p:cNvPr>
          <p:cNvSpPr txBox="1">
            <a:spLocks/>
          </p:cNvSpPr>
          <p:nvPr/>
        </p:nvSpPr>
        <p:spPr>
          <a:xfrm>
            <a:off x="3296816" y="0"/>
            <a:ext cx="3296816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71464" indent="-371464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4838" indent="-309553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212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497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781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Oxford University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Speculative Fiction Group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We’re a friendly, diverse group of people who enjoy sci fi, fantasy, and all things speculative.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We meet Sundays 8pm in Jesus </a:t>
            </a:r>
            <a:r>
              <a:rPr lang="en-GB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College</a:t>
            </a:r>
            <a:endParaRPr lang="en-GB" sz="1400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1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st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9 Oct 3–5pm: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meet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the crew and</a:t>
            </a:r>
            <a:b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</a:b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    fellow geeky freshers here in the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University Parks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2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nd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16 Oct 8pm: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Desert Planet Books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:</a:t>
            </a:r>
            <a:b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</a:b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    top 10 book recommendations and votes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2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nd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Fri 21 Oct 5pm: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Self-Defence for</a:t>
            </a:r>
            <a:b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</a:b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    Time-Travellers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– comedy show group trip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3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rd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23 Oct 8pm: collaborative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storytelling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4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th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30 Oct 8pm: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adapting SF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5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th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6 Nov 8pm: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philosophy and SF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5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th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Thu 10 Nov 8pm: Oxford Geek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Quiz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7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th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20 Nov 8pm: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Past Watch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storytelling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8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th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27 Nov 8pm: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Werewolf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game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000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For a full </a:t>
            </a:r>
            <a:r>
              <a:rPr lang="en-GB" sz="1400" dirty="0" err="1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termcard</a:t>
            </a: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with latest details of meetings, see our web site: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     </a:t>
            </a:r>
            <a:r>
              <a:rPr lang="en-GB" sz="14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https://users.ox.ac.uk/~ousfg/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Join our online Discord community: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4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OUSFG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5A41B398-16EB-8DA3-AFBD-A3D8AED199A8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415711" y="5013176"/>
            <a:ext cx="1008214" cy="1236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Picture 42" descr="Qr code&#10;&#10;Description automatically generated">
            <a:extLst>
              <a:ext uri="{FF2B5EF4-FFF2-40B4-BE49-F238E27FC236}">
                <a16:creationId xmlns:a16="http://schemas.microsoft.com/office/drawing/2014/main" id="{7E7CF5AE-2239-7909-A4A5-AFCB8FCCF2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872" y="4858447"/>
            <a:ext cx="1966649" cy="196664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7C7EA1E4-1F1F-04B6-373A-5C8A24BC70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31" y="91045"/>
            <a:ext cx="1122206" cy="286199"/>
          </a:xfrm>
          <a:prstGeom prst="rect">
            <a:avLst/>
          </a:prstGeom>
        </p:spPr>
      </p:pic>
      <p:sp>
        <p:nvSpPr>
          <p:cNvPr id="45" name="Content Placeholder 14">
            <a:extLst>
              <a:ext uri="{FF2B5EF4-FFF2-40B4-BE49-F238E27FC236}">
                <a16:creationId xmlns:a16="http://schemas.microsoft.com/office/drawing/2014/main" id="{7E546854-12A1-341E-947B-983A76A31110}"/>
              </a:ext>
            </a:extLst>
          </p:cNvPr>
          <p:cNvSpPr txBox="1">
            <a:spLocks/>
          </p:cNvSpPr>
          <p:nvPr/>
        </p:nvSpPr>
        <p:spPr>
          <a:xfrm>
            <a:off x="6593632" y="0"/>
            <a:ext cx="3296816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71464" indent="-371464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4838" indent="-309553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212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497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781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Oxford University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Speculative Fiction Group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We’re a friendly, diverse group of people who enjoy sci fi, fantasy, and all things speculative.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We meet Sundays 8pm in Jesus </a:t>
            </a:r>
            <a:r>
              <a:rPr lang="en-GB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College</a:t>
            </a:r>
            <a:endParaRPr lang="en-GB" sz="1400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1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st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9 Oct 3–5pm: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meet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the crew and</a:t>
            </a:r>
            <a:b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</a:b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    fellow geeky freshers here in the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University Parks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2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nd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16 Oct 8pm: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Desert Planet Books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:</a:t>
            </a:r>
            <a:b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</a:b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    top 10 book recommendations and votes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2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nd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Fri 21 Oct 5pm: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Self-Defence for</a:t>
            </a:r>
            <a:b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</a:b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    Time-Travellers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– comedy show group trip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3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rd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23 Oct 8pm: collaborative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storytelling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4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th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30 Oct 8pm: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adapting SF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5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th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6 Nov 8pm: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philosophy and SF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5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th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Thu 10 Nov 8pm: Oxford Geek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Quiz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7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th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20 Nov 8pm: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Past Watch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storytelling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8</a:t>
            </a:r>
            <a:r>
              <a:rPr lang="en-GB" sz="10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th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Sun 27 Nov 8pm: </a:t>
            </a:r>
            <a:r>
              <a:rPr lang="en-GB" sz="10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Werewolf</a:t>
            </a:r>
            <a:r>
              <a:rPr lang="en-GB" sz="1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game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000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For a full </a:t>
            </a:r>
            <a:r>
              <a:rPr lang="en-GB" sz="1400" dirty="0" err="1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termcard</a:t>
            </a: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with latest details of meetings, see our web site: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     </a:t>
            </a:r>
            <a:r>
              <a:rPr lang="en-GB" sz="14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https://users.ox.ac.uk/~ousfg/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Join our online Discord community: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4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OUSFG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3C04EEE8-CBA2-50B6-135B-15AEF641B4F3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712527" y="5013176"/>
            <a:ext cx="1008214" cy="12361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7737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576</Words>
  <Application>Microsoft Office PowerPoint</Application>
  <PresentationFormat>A4 Paper (210x297 mm)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Lyuba Bozhilova</dc:creator>
  <cp:lastModifiedBy>Adye, Tim (STFC,RAL,PPD)</cp:lastModifiedBy>
  <cp:revision>18</cp:revision>
  <cp:lastPrinted>2022-10-02T23:10:05Z</cp:lastPrinted>
  <dcterms:created xsi:type="dcterms:W3CDTF">2016-10-02T15:42:17Z</dcterms:created>
  <dcterms:modified xsi:type="dcterms:W3CDTF">2022-10-10T16:43:36Z</dcterms:modified>
</cp:coreProperties>
</file>