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9906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HGGPqZQrKbkqF0u3JTRr+7Bu0P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Emily Empson-Davie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10-02T21:52:37.515">
    <p:pos x="6000" y="0"/>
    <p:text>A4 version: https://docs.google.com/presentation/d/1GqSgYAgX9Alai9CAuPtyN7wFkP3Vuapt/edit?usp=sharing&amp;ouid=116835033830250645486&amp;rtpof=true&amp;sd=true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6Zb0v-Y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1200" y="744538"/>
            <a:ext cx="53752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49cc2d157_0_15:notes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2849cc2d157_0_15:notes"/>
          <p:cNvSpPr/>
          <p:nvPr>
            <p:ph idx="2" type="sldImg"/>
          </p:nvPr>
        </p:nvSpPr>
        <p:spPr>
          <a:xfrm>
            <a:off x="711200" y="744538"/>
            <a:ext cx="5375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95300" y="1600205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5035550" y="1600205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690019" y="-594514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370513" y="2085981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830263" y="-60319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742950" y="2130430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93"/>
              </a:spcBef>
              <a:spcAft>
                <a:spcPts val="0"/>
              </a:spcAft>
              <a:buClr>
                <a:srgbClr val="888888"/>
              </a:buClr>
              <a:buSzPts val="3467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07"/>
              </a:spcBef>
              <a:spcAft>
                <a:spcPts val="0"/>
              </a:spcAft>
              <a:buClr>
                <a:srgbClr val="888888"/>
              </a:buClr>
              <a:buSzPts val="3033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782506" y="4406905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33"/>
              <a:buFont typeface="Calibri"/>
              <a:buNone/>
              <a:defRPr b="1" sz="4333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 sz="2167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47"/>
              </a:spcBef>
              <a:spcAft>
                <a:spcPts val="0"/>
              </a:spcAft>
              <a:buClr>
                <a:srgbClr val="888888"/>
              </a:buClr>
              <a:buSzPts val="1733"/>
              <a:buNone/>
              <a:defRPr sz="1733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5032113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5032113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95302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72973" y="273055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algn="l"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Char char="•"/>
              <a:defRPr sz="3466"/>
            </a:lvl1pPr>
            <a:lvl2pPr indent="-421195" lvl="1" marL="914400" algn="l"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–"/>
              <a:defRPr sz="3033"/>
            </a:lvl2pPr>
            <a:lvl3pPr indent="-393700" lvl="2" marL="13716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66204" lvl="3" marL="18288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4pPr>
            <a:lvl5pPr indent="-366204" lvl="4" marL="22860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»"/>
              <a:defRPr sz="2167"/>
            </a:lvl5pPr>
            <a:lvl6pPr indent="-366204" lvl="5" marL="27432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6pPr>
            <a:lvl7pPr indent="-366204" lvl="6" marL="32004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7pPr>
            <a:lvl8pPr indent="-366204" lvl="7" marL="36576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8pPr>
            <a:lvl9pPr indent="-366204" lvl="8" marL="41148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95302" y="1435103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 b="0" i="0" sz="47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marR="0" rtl="0" algn="l"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Char char="•"/>
              <a:defRPr b="0" i="0" sz="346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1195" lvl="1" marL="914400" marR="0" rtl="0" algn="l"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Font typeface="Arial"/>
              <a:buChar char="–"/>
              <a:defRPr b="0" i="0" sz="30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6204" lvl="3" marL="18288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–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6204" lvl="4" marL="22860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»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6204" lvl="5" marL="27432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6204" lvl="6" marL="32004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6204" lvl="7" marL="36576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6204" lvl="8" marL="4114800" marR="0" rtl="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Relationship Id="rId5" Type="http://schemas.openxmlformats.org/officeDocument/2006/relationships/image" Target="../media/image5.jp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r code&#10;&#10;Description automatically generated" id="88" name="Google Shape;88;g2849cc2d157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383" y="5465636"/>
            <a:ext cx="1008226" cy="1008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849cc2d157_0_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378" y="91045"/>
            <a:ext cx="1122206" cy="286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849cc2d157_0_15"/>
          <p:cNvPicPr preferRelativeResize="0"/>
          <p:nvPr/>
        </p:nvPicPr>
        <p:blipFill rotWithShape="1">
          <a:blip r:embed="rId6">
            <a:alphaModFix/>
          </a:blip>
          <a:srcRect b="0" l="5069" r="0" t="0"/>
          <a:stretch/>
        </p:blipFill>
        <p:spPr>
          <a:xfrm>
            <a:off x="1164601" y="5529450"/>
            <a:ext cx="957125" cy="12361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r code&#10;&#10;Description automatically generated" id="91" name="Google Shape;91;g2849cc2d157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83200" y="5465649"/>
            <a:ext cx="1008200" cy="1008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849cc2d157_0_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83194" y="92975"/>
            <a:ext cx="1122206" cy="286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r code&#10;&#10;Description automatically generated" id="93" name="Google Shape;93;g2849cc2d157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47524" y="5465640"/>
            <a:ext cx="1008199" cy="10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849cc2d157_0_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80010" y="94905"/>
            <a:ext cx="1122206" cy="286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849cc2d157_0_15"/>
          <p:cNvPicPr preferRelativeResize="0"/>
          <p:nvPr/>
        </p:nvPicPr>
        <p:blipFill rotWithShape="1">
          <a:blip r:embed="rId6">
            <a:alphaModFix/>
          </a:blip>
          <a:srcRect b="0" l="5069" r="0" t="0"/>
          <a:stretch/>
        </p:blipFill>
        <p:spPr>
          <a:xfrm>
            <a:off x="4437513" y="5529450"/>
            <a:ext cx="957125" cy="1236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849cc2d157_0_15"/>
          <p:cNvPicPr preferRelativeResize="0"/>
          <p:nvPr/>
        </p:nvPicPr>
        <p:blipFill rotWithShape="1">
          <a:blip r:embed="rId6">
            <a:alphaModFix/>
          </a:blip>
          <a:srcRect b="0" l="5069" r="0" t="0"/>
          <a:stretch/>
        </p:blipFill>
        <p:spPr>
          <a:xfrm>
            <a:off x="7688201" y="5529450"/>
            <a:ext cx="957124" cy="123615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849cc2d157_0_15"/>
          <p:cNvSpPr txBox="1"/>
          <p:nvPr>
            <p:ph idx="1" type="body"/>
          </p:nvPr>
        </p:nvSpPr>
        <p:spPr>
          <a:xfrm>
            <a:off x="-25" y="0"/>
            <a:ext cx="32967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Oxford University</a:t>
            </a:r>
            <a:r>
              <a:rPr lang="en-GB" sz="21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Speculative Fiction Group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We’re a friendly, diverse group of people who enjoy sci fi, fantasy, and all things speculative.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1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(8 Oct) 3–5pm: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the crew and fellow geeky freshers in the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University Parks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then walk to our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Library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2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(15 Oct) 8pm, Balliol </a:t>
            </a:r>
            <a:r>
              <a:rPr lang="en-GB" sz="1200">
                <a:latin typeface="Arial"/>
                <a:ea typeface="Arial"/>
                <a:cs typeface="Arial"/>
                <a:sym typeface="Arial"/>
              </a:rPr>
              <a:t>College: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Desert Planet Books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: top 10 book recommendations and votes.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1300" u="sng">
                <a:latin typeface="Arial"/>
                <a:ea typeface="Arial"/>
                <a:cs typeface="Arial"/>
                <a:sym typeface="Arial"/>
              </a:rPr>
              <a:t>Future meetings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(Sundays 8pm in Balliol College):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collaborative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storytelling and worldbuilding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Halloween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watch party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inter-society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Geek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Quiz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open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themed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guest speaker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A.Y. Chao,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Christmas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party featuring the game of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Werewolf…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For a full termcard with latest details of meetings, join our Discord </a:t>
            </a:r>
            <a:r>
              <a:rPr lang="en-GB" sz="1400">
                <a:latin typeface="Arial"/>
                <a:ea typeface="Arial"/>
                <a:cs typeface="Arial"/>
                <a:sym typeface="Arial"/>
              </a:rPr>
              <a:t>(left) or see our website (right):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    Discord	             	         Website</a:t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849cc2d157_0_15"/>
          <p:cNvSpPr txBox="1"/>
          <p:nvPr>
            <p:ph idx="1" type="body"/>
          </p:nvPr>
        </p:nvSpPr>
        <p:spPr>
          <a:xfrm>
            <a:off x="3323750" y="0"/>
            <a:ext cx="32967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Oxford University</a:t>
            </a:r>
            <a:r>
              <a:rPr lang="en-GB" sz="21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Speculative Fiction Group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We’re a friendly, diverse group of people who enjoy sci fi, fantasy, and all things speculative.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1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(8 Oct) 3–5pm: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the crew and fellow geeky freshers in the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University Parks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then walk to our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Library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2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(15 Oct) 8pm, Balliol </a:t>
            </a:r>
            <a:r>
              <a:rPr lang="en-GB" sz="1200">
                <a:latin typeface="Arial"/>
                <a:ea typeface="Arial"/>
                <a:cs typeface="Arial"/>
                <a:sym typeface="Arial"/>
              </a:rPr>
              <a:t>College: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Desert Planet Books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: top 10 book recommendations and votes.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 u="sng">
                <a:latin typeface="Arial"/>
                <a:ea typeface="Arial"/>
                <a:cs typeface="Arial"/>
                <a:sym typeface="Arial"/>
              </a:rPr>
              <a:t>Future meetings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(Sundays 8pm in Balliol College): collaborative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storytelling and worldbuilding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Halloween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watch party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inter-society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Geek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Quiz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open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themed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guest speaker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A.Y. Chao,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Christmas party featuring the game of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Werewolf…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For a full termcard with latest details of meetings, join our Discord (left) or see our website (right):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    Discord	             	       Website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849cc2d157_0_15"/>
          <p:cNvSpPr txBox="1"/>
          <p:nvPr>
            <p:ph idx="1" type="body"/>
          </p:nvPr>
        </p:nvSpPr>
        <p:spPr>
          <a:xfrm>
            <a:off x="6636700" y="0"/>
            <a:ext cx="32967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	         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Oxford University</a:t>
            </a:r>
            <a:r>
              <a:rPr lang="en-GB" sz="21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>
                <a:latin typeface="Arial"/>
                <a:ea typeface="Arial"/>
                <a:cs typeface="Arial"/>
                <a:sym typeface="Arial"/>
              </a:rPr>
              <a:t>Speculative Fiction Group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We’re a friendly, diverse group of people who enjoy sci fi, fantasy, and all things speculative.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1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(8 Oct) 3–5pm: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the crew and fellow geeky freshers in the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University Parks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then walk to our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Library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→ Sun 2</a:t>
            </a:r>
            <a:r>
              <a:rPr baseline="30000" lang="en-GB" sz="13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Week (15 Oct) 8pm, Balliol </a:t>
            </a:r>
            <a:r>
              <a:rPr lang="en-GB" sz="1200">
                <a:latin typeface="Arial"/>
                <a:ea typeface="Arial"/>
                <a:cs typeface="Arial"/>
                <a:sym typeface="Arial"/>
              </a:rPr>
              <a:t>College: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Desert Planet Books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: top 10 book recommendations and votes.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300" u="sng">
                <a:latin typeface="Arial"/>
                <a:ea typeface="Arial"/>
                <a:cs typeface="Arial"/>
                <a:sym typeface="Arial"/>
              </a:rPr>
              <a:t>Future meetings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(Sundays 8pm in Balliol College): collaborative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storytelling and worldbuilding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Halloween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watch party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inter-society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Geek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Quiz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 open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themed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guest speaker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A.Y. Chao, </a:t>
            </a:r>
            <a:r>
              <a:rPr lang="en-GB" sz="1300">
                <a:latin typeface="Arial"/>
                <a:ea typeface="Arial"/>
                <a:cs typeface="Arial"/>
                <a:sym typeface="Arial"/>
              </a:rPr>
              <a:t>Christmas party featuring the game of </a:t>
            </a:r>
            <a:r>
              <a:rPr b="1" lang="en-GB" sz="1300">
                <a:latin typeface="Arial"/>
                <a:ea typeface="Arial"/>
                <a:cs typeface="Arial"/>
                <a:sym typeface="Arial"/>
              </a:rPr>
              <a:t>Werewolf…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For a full termcard with latest details of meetings, join our Discord (left) or see our website (right):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300">
                <a:latin typeface="Arial"/>
                <a:ea typeface="Arial"/>
                <a:cs typeface="Arial"/>
                <a:sym typeface="Arial"/>
              </a:rPr>
              <a:t>   Discord	             	       Website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2849cc2d157_0_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73275" y="5408650"/>
            <a:ext cx="1122200" cy="1122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849cc2d157_0_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35413" y="5408651"/>
            <a:ext cx="1122200" cy="1122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849cc2d157_0_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97563" y="5408663"/>
            <a:ext cx="1122200" cy="11221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2016-10-02T15:42:17Z</dcterms:created>
  <dc:creator>Lyuba Bozhilova</dc:creator>
</cp:coreProperties>
</file>