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277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5B349-D35F-4D12-91C7-C7C3E51524C5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C329B-CED2-4B79-AE3D-9B65AF8E5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023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3EAA0-B624-4C44-86EC-75243EF91E02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875FC-9460-432D-A655-6CE2BF263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45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88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64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1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16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97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44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44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40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3" y="273055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79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99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FFA55-572E-40E7-BC45-A023C58BCA6A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99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886C8-7718-7EAA-4E07-7690023E2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2636565"/>
            <a:ext cx="8915400" cy="216058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6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Oxford University Speculative</a:t>
            </a:r>
            <a:br>
              <a:rPr lang="en-GB" sz="6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6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Fiction Group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4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Science fiction, fantasy and more…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1154D4-068B-B59B-9CCB-224199A13B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16" b="20298"/>
          <a:stretch/>
        </p:blipFill>
        <p:spPr bwMode="auto">
          <a:xfrm>
            <a:off x="155892" y="116632"/>
            <a:ext cx="9594215" cy="24479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Qr code&#10;&#10;Description automatically generated">
            <a:extLst>
              <a:ext uri="{FF2B5EF4-FFF2-40B4-BE49-F238E27FC236}">
                <a16:creationId xmlns:a16="http://schemas.microsoft.com/office/drawing/2014/main" id="{C1C919C2-39DB-E196-31AE-1D6D242B847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304" y="4777559"/>
            <a:ext cx="1966649" cy="196664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A59981D-FC22-A133-5E94-AA9EE51A3322}"/>
              </a:ext>
            </a:extLst>
          </p:cNvPr>
          <p:cNvSpPr txBox="1"/>
          <p:nvPr/>
        </p:nvSpPr>
        <p:spPr>
          <a:xfrm>
            <a:off x="5817096" y="5469031"/>
            <a:ext cx="16738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OUSFG</a:t>
            </a:r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Discord</a:t>
            </a:r>
          </a:p>
          <a:p>
            <a:pPr algn="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</a:p>
        </p:txBody>
      </p:sp>
    </p:spTree>
    <p:extLst>
      <p:ext uri="{BB962C8B-B14F-4D97-AF65-F5344CB8AC3E}">
        <p14:creationId xmlns:p14="http://schemas.microsoft.com/office/powerpoint/2010/main" val="1282102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17</Words>
  <Application>Microsoft Office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Lyuba Bozhilova</dc:creator>
  <cp:lastModifiedBy>Adye, Tim (STFC,RAL,PPD)</cp:lastModifiedBy>
  <cp:revision>19</cp:revision>
  <cp:lastPrinted>2022-10-02T23:10:05Z</cp:lastPrinted>
  <dcterms:created xsi:type="dcterms:W3CDTF">2016-10-02T15:42:17Z</dcterms:created>
  <dcterms:modified xsi:type="dcterms:W3CDTF">2022-10-02T23:31:53Z</dcterms:modified>
</cp:coreProperties>
</file>