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14144" y="143256"/>
            <a:ext cx="4953001" cy="740968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cavity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LC-ca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" y="1847850"/>
            <a:ext cx="9096375" cy="31623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cavity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dsweb.cern.ch/record/917711/files/761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"/>
            <a:ext cx="3835400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Bubble chamber</a:t>
            </a:r>
            <a:endParaRPr lang="en-GB" dirty="0"/>
          </a:p>
        </p:txBody>
      </p:sp>
      <p:pic>
        <p:nvPicPr>
          <p:cNvPr id="17412" name="Picture 4" descr="http://www.physi.uni-heidelberg.de/Forschung/he/LHCb/pics/jpeg.getimg.s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239000" cy="505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Silicon detectors</a:t>
            </a:r>
            <a:endParaRPr lang="en-GB" dirty="0"/>
          </a:p>
        </p:txBody>
      </p:sp>
      <p:pic>
        <p:nvPicPr>
          <p:cNvPr id="15362" name="Picture 2" descr="H:\Teaching\ThirdYearPP\Overheads\ATLAS-S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400800" cy="425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DWB LVL3</a:t>
            </a:r>
            <a:endParaRPr lang="en-GB" dirty="0"/>
          </a:p>
        </p:txBody>
      </p:sp>
      <p:pic>
        <p:nvPicPr>
          <p:cNvPr id="18434" name="Picture 2" descr="DSC_0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162800" cy="4758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detector</a:t>
            </a:r>
            <a:endParaRPr lang="en-GB" dirty="0"/>
          </a:p>
        </p:txBody>
      </p:sp>
      <p:pic>
        <p:nvPicPr>
          <p:cNvPr id="16386" name="Picture 2" descr="H:\Teaching\ThirdYearPP\Figures\ATLAS-det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447800"/>
            <a:ext cx="877518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4" y="152400"/>
            <a:ext cx="8950206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RF cavity</vt:lpstr>
      <vt:lpstr>RF cavity</vt:lpstr>
      <vt:lpstr>PowerPoint Presentation</vt:lpstr>
      <vt:lpstr>Bubble chamber</vt:lpstr>
      <vt:lpstr>Silicon detectors</vt:lpstr>
      <vt:lpstr>DWB LVL3</vt:lpstr>
      <vt:lpstr>ATLAS detector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Barr</dc:creator>
  <cp:lastModifiedBy>Windows User</cp:lastModifiedBy>
  <cp:revision>19</cp:revision>
  <dcterms:created xsi:type="dcterms:W3CDTF">2006-08-16T00:00:00Z</dcterms:created>
  <dcterms:modified xsi:type="dcterms:W3CDTF">2012-02-26T20:13:26Z</dcterms:modified>
</cp:coreProperties>
</file>