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7589525" cx="106984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90">
          <p15:clr>
            <a:srgbClr val="747775"/>
          </p15:clr>
        </p15:guide>
        <p15:guide id="2" pos="337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90" orient="horz"/>
        <p:guide pos="33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12485" y="685800"/>
            <a:ext cx="4833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12485" y="685800"/>
            <a:ext cx="4833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0907f1828f_0_4:notes"/>
          <p:cNvSpPr/>
          <p:nvPr>
            <p:ph idx="2" type="sldImg"/>
          </p:nvPr>
        </p:nvSpPr>
        <p:spPr>
          <a:xfrm>
            <a:off x="1012485" y="685800"/>
            <a:ext cx="4833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0907f1828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699" y="1098663"/>
            <a:ext cx="9969000" cy="30288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689" y="4181912"/>
            <a:ext cx="9969000" cy="1169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689" y="3173701"/>
            <a:ext cx="9969000" cy="12420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689" y="1700542"/>
            <a:ext cx="9969000" cy="50412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689" y="1700542"/>
            <a:ext cx="4680000" cy="50412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3905" y="1700542"/>
            <a:ext cx="4680000" cy="50412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689" y="819819"/>
            <a:ext cx="3285300" cy="11151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689" y="2050433"/>
            <a:ext cx="3285300" cy="4691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592" y="664222"/>
            <a:ext cx="7450200" cy="60363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9238" y="-184"/>
            <a:ext cx="5349300" cy="758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635" y="1819619"/>
            <a:ext cx="4732800" cy="21873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635" y="4136096"/>
            <a:ext cx="4732800" cy="18225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9212" y="1068414"/>
            <a:ext cx="4489200" cy="54522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689" y="6242453"/>
            <a:ext cx="7018500" cy="892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689" y="1632150"/>
            <a:ext cx="9969000" cy="28974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689" y="4651286"/>
            <a:ext cx="9969000" cy="1919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689" y="1700542"/>
            <a:ext cx="9969000" cy="50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0809" y="85883"/>
            <a:ext cx="10596900" cy="15780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 you like </a:t>
            </a:r>
            <a:r>
              <a:rPr b="1" lang="en-GB"/>
              <a:t>Fantasy</a:t>
            </a:r>
            <a:r>
              <a:rPr lang="en-GB"/>
              <a:t> or </a:t>
            </a:r>
            <a:r>
              <a:rPr b="1" lang="en-GB"/>
              <a:t>Sci-fi</a:t>
            </a:r>
            <a:r>
              <a:rPr lang="en-GB"/>
              <a:t>?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64726" y="5759937"/>
            <a:ext cx="9969000" cy="1169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600">
                <a:solidFill>
                  <a:schemeClr val="dk1"/>
                </a:solidFill>
              </a:rPr>
              <a:t>[human presence will soon resume at this stall, meanwhile, why not sign up or take a flyer?]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765400" y="2183475"/>
            <a:ext cx="9167700" cy="32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What do we do?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GB" sz="2800">
                <a:solidFill>
                  <a:schemeClr val="dk1"/>
                </a:solidFill>
              </a:rPr>
              <a:t>Weekly</a:t>
            </a:r>
            <a:r>
              <a:rPr lang="en-GB" sz="2800">
                <a:solidFill>
                  <a:schemeClr val="dk1"/>
                </a:solidFill>
              </a:rPr>
              <a:t> discussions on various SFF topics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GB" sz="2800">
                <a:solidFill>
                  <a:schemeClr val="dk1"/>
                </a:solidFill>
              </a:rPr>
              <a:t>Author talks – </a:t>
            </a:r>
            <a:r>
              <a:rPr b="1" lang="en-GB" sz="2800">
                <a:solidFill>
                  <a:schemeClr val="dk1"/>
                </a:solidFill>
              </a:rPr>
              <a:t>Juliet McKenna </a:t>
            </a:r>
            <a:r>
              <a:rPr lang="en-GB" sz="2800">
                <a:solidFill>
                  <a:schemeClr val="dk1"/>
                </a:solidFill>
              </a:rPr>
              <a:t>this term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GB" sz="2800">
                <a:solidFill>
                  <a:schemeClr val="dk1"/>
                </a:solidFill>
              </a:rPr>
              <a:t>Bookstore crawls, watch parties, collaborative storytelling, werewolf…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GB" sz="2800">
                <a:solidFill>
                  <a:schemeClr val="dk1"/>
                </a:solidFill>
              </a:rPr>
              <a:t>Creative writing group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GB" sz="2800">
                <a:solidFill>
                  <a:schemeClr val="dk1"/>
                </a:solidFill>
              </a:rPr>
              <a:t>Library of almost 900 books, free to borrow to all members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 rot="-735181">
            <a:off x="7075362" y="1685401"/>
            <a:ext cx="3231412" cy="6010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2"/>
                </a:solidFill>
              </a:rPr>
              <a:t>Low commitment</a:t>
            </a:r>
            <a:endParaRPr sz="23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 rot="-723918">
            <a:off x="8685886" y="2374017"/>
            <a:ext cx="1874406" cy="4831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2"/>
                </a:solidFill>
              </a:rPr>
              <a:t>Free books!</a:t>
            </a:r>
            <a:endParaRPr sz="2300">
              <a:solidFill>
                <a:schemeClr val="dk2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 rot="1753163">
            <a:off x="8907418" y="3795948"/>
            <a:ext cx="1874405" cy="4832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2"/>
                </a:solidFill>
              </a:rPr>
              <a:t>Sundays 8pm @ Trinity</a:t>
            </a:r>
            <a:endParaRPr sz="2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857150" y="923210"/>
            <a:ext cx="3567000" cy="3384000"/>
          </a:xfrm>
          <a:prstGeom prst="rect">
            <a:avLst/>
          </a:prstGeom>
          <a:noFill/>
          <a:ln>
            <a:noFill/>
          </a:ln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940">
                <a:solidFill>
                  <a:srgbClr val="000000"/>
                </a:solidFill>
              </a:rPr>
              <a:t>Fantasy and </a:t>
            </a:r>
            <a:r>
              <a:rPr b="1" lang="en-GB" sz="6940"/>
              <a:t>Sci-fi</a:t>
            </a:r>
            <a:endParaRPr b="1" sz="6940">
              <a:solidFill>
                <a:srgbClr val="000000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151" y="4626700"/>
            <a:ext cx="9146325" cy="23319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5152725" y="1567275"/>
            <a:ext cx="4616100" cy="158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highlight>
                  <a:schemeClr val="lt2"/>
                </a:highlight>
              </a:rPr>
              <a:t>Levine Cafe</a:t>
            </a:r>
            <a:endParaRPr sz="3300">
              <a:highlight>
                <a:schemeClr val="lt2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