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083243" y="744538"/>
            <a:ext cx="26313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smaller version: </a:t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083243" y="744538"/>
            <a:ext cx="26313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378000" y="428176"/>
            <a:ext cx="6804000" cy="178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378000" y="2494808"/>
            <a:ext cx="3339000" cy="70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1195" lvl="0" marL="457200" algn="l">
              <a:lnSpc>
                <a:spcPct val="100000"/>
              </a:lnSpc>
              <a:spcBef>
                <a:spcPts val="607"/>
              </a:spcBef>
              <a:spcAft>
                <a:spcPts val="0"/>
              </a:spcAft>
              <a:buClr>
                <a:schemeClr val="dk1"/>
              </a:buClr>
              <a:buSzPts val="3033"/>
              <a:buChar char="•"/>
              <a:defRPr sz="3033"/>
            </a:lvl1pPr>
            <a:lvl2pPr indent="-393700" lvl="1" marL="9144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 sz="2600"/>
            </a:lvl2pPr>
            <a:lvl3pPr indent="-366204" lvl="2" marL="137160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Char char="•"/>
              <a:defRPr sz="2167"/>
            </a:lvl3pPr>
            <a:lvl4pPr indent="-352425" lvl="3" marL="18288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–"/>
              <a:defRPr sz="1950"/>
            </a:lvl4pPr>
            <a:lvl5pPr indent="-352425" lvl="4" marL="22860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»"/>
              <a:defRPr sz="1950"/>
            </a:lvl5pPr>
            <a:lvl6pPr indent="-352425" lvl="5" marL="27432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6pPr>
            <a:lvl7pPr indent="-352425" lvl="6" marL="32004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7pPr>
            <a:lvl8pPr indent="-352425" lvl="7" marL="36576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8pPr>
            <a:lvl9pPr indent="-352425" lvl="8" marL="41148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9pPr>
          </a:lstStyle>
          <a:p/>
        </p:txBody>
      </p:sp>
      <p:sp>
        <p:nvSpPr>
          <p:cNvPr id="18" name="Google Shape;18;p2"/>
          <p:cNvSpPr txBox="1"/>
          <p:nvPr>
            <p:ph idx="2" type="body"/>
          </p:nvPr>
        </p:nvSpPr>
        <p:spPr>
          <a:xfrm>
            <a:off x="3843000" y="2494808"/>
            <a:ext cx="3339000" cy="70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1195" lvl="0" marL="457200" algn="l">
              <a:lnSpc>
                <a:spcPct val="100000"/>
              </a:lnSpc>
              <a:spcBef>
                <a:spcPts val="607"/>
              </a:spcBef>
              <a:spcAft>
                <a:spcPts val="0"/>
              </a:spcAft>
              <a:buClr>
                <a:schemeClr val="dk1"/>
              </a:buClr>
              <a:buSzPts val="3033"/>
              <a:buChar char="•"/>
              <a:defRPr sz="3033"/>
            </a:lvl1pPr>
            <a:lvl2pPr indent="-393700" lvl="1" marL="9144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 sz="2600"/>
            </a:lvl2pPr>
            <a:lvl3pPr indent="-366204" lvl="2" marL="137160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Char char="•"/>
              <a:defRPr sz="2167"/>
            </a:lvl3pPr>
            <a:lvl4pPr indent="-352425" lvl="3" marL="18288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–"/>
              <a:defRPr sz="1950"/>
            </a:lvl4pPr>
            <a:lvl5pPr indent="-352425" lvl="4" marL="22860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»"/>
              <a:defRPr sz="1950"/>
            </a:lvl5pPr>
            <a:lvl6pPr indent="-352425" lvl="5" marL="27432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6pPr>
            <a:lvl7pPr indent="-352425" lvl="6" marL="32004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7pPr>
            <a:lvl8pPr indent="-352425" lvl="7" marL="36576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8pPr>
            <a:lvl9pPr indent="-352425" lvl="8" marL="41148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37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583000" y="9909908"/>
            <a:ext cx="239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541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378000" y="428176"/>
            <a:ext cx="6804000" cy="178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1850" y="2620957"/>
            <a:ext cx="7056300" cy="68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37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583000" y="9909908"/>
            <a:ext cx="239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541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1770150" y="4139034"/>
            <a:ext cx="9122700" cy="170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1694850" y="2501034"/>
            <a:ext cx="9122700" cy="49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37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583000" y="9909908"/>
            <a:ext cx="239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541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ctrTitle"/>
          </p:nvPr>
        </p:nvSpPr>
        <p:spPr>
          <a:xfrm>
            <a:off x="567000" y="3321458"/>
            <a:ext cx="6426000" cy="229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1134000" y="6058800"/>
            <a:ext cx="5292000" cy="27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rgbClr val="888888"/>
              </a:buClr>
              <a:buSzPts val="3467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607"/>
              </a:spcBef>
              <a:spcAft>
                <a:spcPts val="0"/>
              </a:spcAft>
              <a:buClr>
                <a:srgbClr val="888888"/>
              </a:buClr>
              <a:buSzPts val="3033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rgbClr val="888888"/>
              </a:buClr>
              <a:buSzPts val="2167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rgbClr val="888888"/>
              </a:buClr>
              <a:buSzPts val="2167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rgbClr val="888888"/>
              </a:buClr>
              <a:buSzPts val="2167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rgbClr val="888888"/>
              </a:buClr>
              <a:buSzPts val="2167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rgbClr val="888888"/>
              </a:buClr>
              <a:buSzPts val="2167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rgbClr val="888888"/>
              </a:buClr>
              <a:buSzPts val="2167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37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583000" y="9909908"/>
            <a:ext cx="239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541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378000" y="428176"/>
            <a:ext cx="6804000" cy="178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378000" y="2494808"/>
            <a:ext cx="6804000" cy="70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37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2583000" y="9909908"/>
            <a:ext cx="239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541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597188" y="6870608"/>
            <a:ext cx="6426000" cy="21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33"/>
              <a:buFont typeface="Calibri"/>
              <a:buNone/>
              <a:defRPr b="1" sz="4333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597188" y="4531726"/>
            <a:ext cx="6426000" cy="233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rgbClr val="888888"/>
              </a:buClr>
              <a:buSzPts val="2167"/>
              <a:buNone/>
              <a:defRPr sz="2167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rgbClr val="888888"/>
              </a:buClr>
              <a:buSzPts val="1733"/>
              <a:buNone/>
              <a:defRPr sz="1733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517"/>
              <a:buNone/>
              <a:defRPr sz="1517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517"/>
              <a:buNone/>
              <a:defRPr sz="1517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517"/>
              <a:buNone/>
              <a:defRPr sz="1517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517"/>
              <a:buNone/>
              <a:defRPr sz="1517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517"/>
              <a:buNone/>
              <a:defRPr sz="1517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517"/>
              <a:buNone/>
              <a:defRPr sz="1517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37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583000" y="9909908"/>
            <a:ext cx="239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541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378000" y="428176"/>
            <a:ext cx="6804000" cy="178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67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378000" y="2393326"/>
            <a:ext cx="3340500" cy="99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b="1" sz="2600"/>
            </a:lvl1pPr>
            <a:lvl2pPr indent="-228600" lvl="1" marL="91440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None/>
              <a:defRPr b="1" sz="2167"/>
            </a:lvl2pPr>
            <a:lvl3pPr indent="-228600" lvl="2" marL="13716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b="1" sz="1950"/>
            </a:lvl3pPr>
            <a:lvl4pPr indent="-228600" lvl="3" marL="18288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None/>
              <a:defRPr b="1" sz="1733"/>
            </a:lvl4pPr>
            <a:lvl5pPr indent="-228600" lvl="4" marL="22860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None/>
              <a:defRPr b="1" sz="1733"/>
            </a:lvl5pPr>
            <a:lvl6pPr indent="-228600" lvl="5" marL="27432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None/>
              <a:defRPr b="1" sz="1733"/>
            </a:lvl6pPr>
            <a:lvl7pPr indent="-228600" lvl="6" marL="32004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None/>
              <a:defRPr b="1" sz="1733"/>
            </a:lvl7pPr>
            <a:lvl8pPr indent="-228600" lvl="7" marL="36576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None/>
              <a:defRPr b="1" sz="1733"/>
            </a:lvl8pPr>
            <a:lvl9pPr indent="-228600" lvl="8" marL="41148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None/>
              <a:defRPr b="1" sz="1733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378000" y="3390750"/>
            <a:ext cx="3340500" cy="61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indent="-366204" lvl="1" marL="91440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Char char="–"/>
              <a:defRPr sz="2167"/>
            </a:lvl2pPr>
            <a:lvl3pPr indent="-352425" lvl="2" marL="13716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indent="-338645" lvl="3" marL="18288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Char char="–"/>
              <a:defRPr sz="1733"/>
            </a:lvl4pPr>
            <a:lvl5pPr indent="-338645" lvl="4" marL="22860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Char char="»"/>
              <a:defRPr sz="1733"/>
            </a:lvl5pPr>
            <a:lvl6pPr indent="-338645" lvl="5" marL="27432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Char char="•"/>
              <a:defRPr sz="1733"/>
            </a:lvl6pPr>
            <a:lvl7pPr indent="-338645" lvl="6" marL="32004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Char char="•"/>
              <a:defRPr sz="1733"/>
            </a:lvl7pPr>
            <a:lvl8pPr indent="-338645" lvl="7" marL="36576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Char char="•"/>
              <a:defRPr sz="1733"/>
            </a:lvl8pPr>
            <a:lvl9pPr indent="-338645" lvl="8" marL="41148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Char char="•"/>
              <a:defRPr sz="1733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3840377" y="2393326"/>
            <a:ext cx="3341700" cy="99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b="1" sz="2600"/>
            </a:lvl1pPr>
            <a:lvl2pPr indent="-228600" lvl="1" marL="91440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None/>
              <a:defRPr b="1" sz="2167"/>
            </a:lvl2pPr>
            <a:lvl3pPr indent="-228600" lvl="2" marL="13716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b="1" sz="1950"/>
            </a:lvl3pPr>
            <a:lvl4pPr indent="-228600" lvl="3" marL="18288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None/>
              <a:defRPr b="1" sz="1733"/>
            </a:lvl4pPr>
            <a:lvl5pPr indent="-228600" lvl="4" marL="22860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None/>
              <a:defRPr b="1" sz="1733"/>
            </a:lvl5pPr>
            <a:lvl6pPr indent="-228600" lvl="5" marL="27432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None/>
              <a:defRPr b="1" sz="1733"/>
            </a:lvl6pPr>
            <a:lvl7pPr indent="-228600" lvl="6" marL="32004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None/>
              <a:defRPr b="1" sz="1733"/>
            </a:lvl7pPr>
            <a:lvl8pPr indent="-228600" lvl="7" marL="36576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None/>
              <a:defRPr b="1" sz="1733"/>
            </a:lvl8pPr>
            <a:lvl9pPr indent="-228600" lvl="8" marL="41148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None/>
              <a:defRPr b="1" sz="1733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3840377" y="3390750"/>
            <a:ext cx="3341700" cy="61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indent="-366204" lvl="1" marL="91440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Char char="–"/>
              <a:defRPr sz="2167"/>
            </a:lvl2pPr>
            <a:lvl3pPr indent="-352425" lvl="2" marL="13716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indent="-338645" lvl="3" marL="18288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Char char="–"/>
              <a:defRPr sz="1733"/>
            </a:lvl4pPr>
            <a:lvl5pPr indent="-338645" lvl="4" marL="22860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Char char="»"/>
              <a:defRPr sz="1733"/>
            </a:lvl5pPr>
            <a:lvl6pPr indent="-338645" lvl="5" marL="27432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Char char="•"/>
              <a:defRPr sz="1733"/>
            </a:lvl6pPr>
            <a:lvl7pPr indent="-338645" lvl="6" marL="32004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Char char="•"/>
              <a:defRPr sz="1733"/>
            </a:lvl7pPr>
            <a:lvl8pPr indent="-338645" lvl="7" marL="36576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Char char="•"/>
              <a:defRPr sz="1733"/>
            </a:lvl8pPr>
            <a:lvl9pPr indent="-338645" lvl="8" marL="4114800" algn="l">
              <a:lnSpc>
                <a:spcPct val="100000"/>
              </a:lnSpc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733"/>
              <a:buChar char="•"/>
              <a:defRPr sz="1733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37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2583000" y="9909908"/>
            <a:ext cx="239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541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378000" y="428176"/>
            <a:ext cx="6804000" cy="178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37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583000" y="9909908"/>
            <a:ext cx="239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541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37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583000" y="9909908"/>
            <a:ext cx="239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541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378002" y="425700"/>
            <a:ext cx="2487000" cy="181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7"/>
              <a:buFont typeface="Calibri"/>
              <a:buNone/>
              <a:defRPr b="1" sz="216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2955752" y="425708"/>
            <a:ext cx="4226100" cy="91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48754" lvl="0" marL="457200" algn="l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dk1"/>
              </a:buClr>
              <a:buSzPts val="3467"/>
              <a:buChar char="•"/>
              <a:defRPr sz="3466"/>
            </a:lvl1pPr>
            <a:lvl2pPr indent="-421195" lvl="1" marL="914400" algn="l">
              <a:lnSpc>
                <a:spcPct val="100000"/>
              </a:lnSpc>
              <a:spcBef>
                <a:spcPts val="607"/>
              </a:spcBef>
              <a:spcAft>
                <a:spcPts val="0"/>
              </a:spcAft>
              <a:buClr>
                <a:schemeClr val="dk1"/>
              </a:buClr>
              <a:buSzPts val="3033"/>
              <a:buChar char="–"/>
              <a:defRPr sz="3033"/>
            </a:lvl2pPr>
            <a:lvl3pPr indent="-393700" lvl="2" marL="1371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3pPr>
            <a:lvl4pPr indent="-366204" lvl="3" marL="182880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Char char="–"/>
              <a:defRPr sz="2167"/>
            </a:lvl4pPr>
            <a:lvl5pPr indent="-366204" lvl="4" marL="228600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Char char="»"/>
              <a:defRPr sz="2167"/>
            </a:lvl5pPr>
            <a:lvl6pPr indent="-366204" lvl="5" marL="274320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Char char="•"/>
              <a:defRPr sz="2167"/>
            </a:lvl6pPr>
            <a:lvl7pPr indent="-366204" lvl="6" marL="320040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Char char="•"/>
              <a:defRPr sz="2167"/>
            </a:lvl7pPr>
            <a:lvl8pPr indent="-366204" lvl="7" marL="365760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Char char="•"/>
              <a:defRPr sz="2167"/>
            </a:lvl8pPr>
            <a:lvl9pPr indent="-366204" lvl="8" marL="411480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Char char="•"/>
              <a:defRPr sz="2167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378002" y="2237405"/>
            <a:ext cx="2487000" cy="73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517"/>
              <a:buNone/>
              <a:defRPr sz="1517"/>
            </a:lvl1pPr>
            <a:lvl2pPr indent="-228600" lvl="1" marL="9144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100000"/>
              </a:lnSpc>
              <a:spcBef>
                <a:spcPts val="217"/>
              </a:spcBef>
              <a:spcAft>
                <a:spcPts val="0"/>
              </a:spcAft>
              <a:buClr>
                <a:schemeClr val="dk1"/>
              </a:buClr>
              <a:buSzPts val="1083"/>
              <a:buNone/>
              <a:defRPr sz="1083"/>
            </a:lvl3pPr>
            <a:lvl4pPr indent="-228600" lvl="3" marL="182880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4pPr>
            <a:lvl5pPr indent="-228600" lvl="4" marL="228600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5pPr>
            <a:lvl6pPr indent="-228600" lvl="5" marL="274320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6pPr>
            <a:lvl7pPr indent="-228600" lvl="6" marL="320040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7pPr>
            <a:lvl8pPr indent="-228600" lvl="7" marL="365760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8pPr>
            <a:lvl9pPr indent="-228600" lvl="8" marL="411480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37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583000" y="9909908"/>
            <a:ext cx="239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541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481813" y="7484400"/>
            <a:ext cx="4536000" cy="88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7"/>
              <a:buFont typeface="Calibri"/>
              <a:buNone/>
              <a:defRPr b="1" sz="216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481813" y="955350"/>
            <a:ext cx="4536000" cy="64152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481813" y="8367976"/>
            <a:ext cx="4536000" cy="12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517"/>
              <a:buNone/>
              <a:defRPr sz="1517"/>
            </a:lvl1pPr>
            <a:lvl2pPr indent="-228600" lvl="1" marL="9144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100000"/>
              </a:lnSpc>
              <a:spcBef>
                <a:spcPts val="217"/>
              </a:spcBef>
              <a:spcAft>
                <a:spcPts val="0"/>
              </a:spcAft>
              <a:buClr>
                <a:schemeClr val="dk1"/>
              </a:buClr>
              <a:buSzPts val="1083"/>
              <a:buNone/>
              <a:defRPr sz="1083"/>
            </a:lvl3pPr>
            <a:lvl4pPr indent="-228600" lvl="3" marL="182880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4pPr>
            <a:lvl5pPr indent="-228600" lvl="4" marL="228600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5pPr>
            <a:lvl6pPr indent="-228600" lvl="5" marL="274320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6pPr>
            <a:lvl7pPr indent="-228600" lvl="6" marL="320040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7pPr>
            <a:lvl8pPr indent="-228600" lvl="7" marL="365760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8pPr>
            <a:lvl9pPr indent="-228600" lvl="8" marL="411480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37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583000" y="9909908"/>
            <a:ext cx="239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541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78000" y="428176"/>
            <a:ext cx="6804000" cy="178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67"/>
              <a:buFont typeface="Calibri"/>
              <a:buNone/>
              <a:defRPr b="0" i="0" sz="47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78000" y="2494808"/>
            <a:ext cx="6804000" cy="70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48754" lvl="0" marL="457200" marR="0" rtl="0" algn="l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dk1"/>
              </a:buClr>
              <a:buSzPts val="3467"/>
              <a:buFont typeface="Arial"/>
              <a:buChar char="•"/>
              <a:defRPr b="0" i="0" sz="346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1195" lvl="1" marL="914400" marR="0" rtl="0" algn="l">
              <a:lnSpc>
                <a:spcPct val="100000"/>
              </a:lnSpc>
              <a:spcBef>
                <a:spcPts val="607"/>
              </a:spcBef>
              <a:spcAft>
                <a:spcPts val="0"/>
              </a:spcAft>
              <a:buClr>
                <a:schemeClr val="dk1"/>
              </a:buClr>
              <a:buSzPts val="3033"/>
              <a:buFont typeface="Arial"/>
              <a:buChar char="–"/>
              <a:defRPr b="0" i="0" sz="30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700" lvl="2" marL="13716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6204" lvl="3" marL="1828800" marR="0" rtl="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Arial"/>
              <a:buChar char="–"/>
              <a:defRPr b="0" i="0" sz="21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6204" lvl="4" marL="2286000" marR="0" rtl="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Arial"/>
              <a:buChar char="»"/>
              <a:defRPr b="0" i="0" sz="21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66204" lvl="5" marL="2743200" marR="0" rtl="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Arial"/>
              <a:buChar char="•"/>
              <a:defRPr b="0" i="0" sz="21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66204" lvl="6" marL="3200400" marR="0" rtl="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Arial"/>
              <a:buChar char="•"/>
              <a:defRPr b="0" i="0" sz="21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66204" lvl="7" marL="3657600" marR="0" rtl="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Arial"/>
              <a:buChar char="•"/>
              <a:defRPr b="0" i="0" sz="21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66204" lvl="8" marL="4114800" marR="0" rtl="0" algn="l">
              <a:lnSpc>
                <a:spcPct val="100000"/>
              </a:lnSpc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Arial"/>
              <a:buChar char="•"/>
              <a:defRPr b="0" i="0" sz="21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37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583000" y="9909908"/>
            <a:ext cx="239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5418000" y="9909908"/>
            <a:ext cx="1764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67175" y="331450"/>
            <a:ext cx="1964625" cy="50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 rotWithShape="1">
          <a:blip r:embed="rId4">
            <a:alphaModFix/>
          </a:blip>
          <a:srcRect b="0" l="5068" r="0" t="0"/>
          <a:stretch/>
        </p:blipFill>
        <p:spPr>
          <a:xfrm>
            <a:off x="2742475" y="7579718"/>
            <a:ext cx="2075025" cy="267995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 txBox="1"/>
          <p:nvPr>
            <p:ph idx="1" type="body"/>
          </p:nvPr>
        </p:nvSpPr>
        <p:spPr>
          <a:xfrm>
            <a:off x="350538" y="259325"/>
            <a:ext cx="6858900" cy="74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457200" lvl="0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 sz="3300">
                <a:latin typeface="Arial"/>
                <a:ea typeface="Arial"/>
                <a:cs typeface="Arial"/>
                <a:sym typeface="Arial"/>
              </a:rPr>
              <a:t>   Oxford University</a:t>
            </a:r>
            <a:r>
              <a:rPr lang="en-GB" sz="3400">
                <a:latin typeface="Arial"/>
                <a:ea typeface="Arial"/>
                <a:cs typeface="Arial"/>
                <a:sym typeface="Arial"/>
              </a:rPr>
              <a:t> </a:t>
            </a:r>
            <a:endParaRPr sz="4333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 sz="3400">
                <a:latin typeface="Arial"/>
                <a:ea typeface="Arial"/>
                <a:cs typeface="Arial"/>
                <a:sym typeface="Arial"/>
              </a:rPr>
              <a:t>Speculative Fiction Group</a:t>
            </a:r>
            <a:endParaRPr sz="4333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GB" sz="2500">
                <a:latin typeface="Arial"/>
                <a:ea typeface="Arial"/>
                <a:cs typeface="Arial"/>
                <a:sym typeface="Arial"/>
              </a:rPr>
              <a:t>We’re a friendly, diverse group of people who enjoy sci fi, fantasy, and all things speculative.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GB" sz="2200">
                <a:latin typeface="Arial"/>
                <a:ea typeface="Arial"/>
                <a:cs typeface="Arial"/>
                <a:sym typeface="Arial"/>
              </a:rPr>
              <a:t>→ Sun 1</a:t>
            </a:r>
            <a:r>
              <a:rPr baseline="30000" lang="en-GB" sz="2200">
                <a:latin typeface="Arial"/>
                <a:ea typeface="Arial"/>
                <a:cs typeface="Arial"/>
                <a:sym typeface="Arial"/>
              </a:rPr>
              <a:t>st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 Week (13 Oct) 3–5pm: 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meet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 the crew and fellow geeky freshers in the 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Trinity College, Levine café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GB" sz="2200">
                <a:latin typeface="Arial"/>
                <a:ea typeface="Arial"/>
                <a:cs typeface="Arial"/>
                <a:sym typeface="Arial"/>
              </a:rPr>
              <a:t>→ Sun 2</a:t>
            </a:r>
            <a:r>
              <a:rPr baseline="30000" lang="en-GB" sz="2200"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 Week (20 Oct) 8pm, Trinity College </a:t>
            </a:r>
            <a:r>
              <a:rPr lang="en-GB" sz="2100">
                <a:latin typeface="Arial"/>
                <a:ea typeface="Arial"/>
                <a:cs typeface="Arial"/>
                <a:sym typeface="Arial"/>
              </a:rPr>
              <a:t>College: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Desert Planet Books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: come recommend and be recommended some books!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GB" sz="2200" u="sng">
                <a:latin typeface="Arial"/>
                <a:ea typeface="Arial"/>
                <a:cs typeface="Arial"/>
                <a:sym typeface="Arial"/>
              </a:rPr>
              <a:t>Future meetings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 (Sundays 8pm in Trinity College): collaborative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 storytelling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second-hand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 bookstores crawl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, inter-society 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Geek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Quiz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, open 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themed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discussions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guest speakers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NaNo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writing sessions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Christmas in the 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Library 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(of ~900 books!) featuring </a:t>
            </a:r>
            <a:r>
              <a:rPr lang="en-GB" sz="2200">
                <a:latin typeface="Arial"/>
                <a:ea typeface="Arial"/>
                <a:cs typeface="Arial"/>
                <a:sym typeface="Arial"/>
              </a:rPr>
              <a:t>the game of </a:t>
            </a:r>
            <a:r>
              <a:rPr b="1" lang="en-GB" sz="2200">
                <a:latin typeface="Arial"/>
                <a:ea typeface="Arial"/>
                <a:cs typeface="Arial"/>
                <a:sym typeface="Arial"/>
              </a:rPr>
              <a:t>Werewolf…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GB" sz="2500">
                <a:latin typeface="Arial"/>
                <a:ea typeface="Arial"/>
                <a:cs typeface="Arial"/>
                <a:sym typeface="Arial"/>
              </a:rPr>
              <a:t>For a full termcard with latest details of meetings, join our Discord or see our website.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 sz="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GB" sz="2500">
                <a:latin typeface="Arial"/>
                <a:ea typeface="Arial"/>
                <a:cs typeface="Arial"/>
                <a:sym typeface="Arial"/>
              </a:rPr>
              <a:t>    								  </a:t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01550" y="7560313"/>
            <a:ext cx="2189093" cy="2718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50550" y="7668425"/>
            <a:ext cx="2189093" cy="2718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